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6" r:id="rId7"/>
    <p:sldId id="278" r:id="rId8"/>
    <p:sldId id="277" r:id="rId9"/>
    <p:sldId id="267" r:id="rId10"/>
    <p:sldId id="269" r:id="rId11"/>
    <p:sldId id="258" r:id="rId12"/>
    <p:sldId id="275" r:id="rId13"/>
    <p:sldId id="268" r:id="rId14"/>
    <p:sldId id="263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Fredoka One" panose="02000000000000000000" pitchFamily="2" charset="0"/>
      <p:regular r:id="rId20"/>
    </p:embeddedFont>
    <p:embeddedFont>
      <p:font typeface="Overpass" panose="020B0604020202020204" charset="0"/>
      <p:regular r:id="rId21"/>
    </p:embeddedFont>
    <p:embeddedFont>
      <p:font typeface="Overpass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9F24"/>
    <a:srgbClr val="0092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786" y="9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image" Target="../media/image52.svg"/><Relationship Id="rId7" Type="http://schemas.openxmlformats.org/officeDocument/2006/relationships/image" Target="../media/image17.svg"/><Relationship Id="rId12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56.svg"/><Relationship Id="rId5" Type="http://schemas.openxmlformats.org/officeDocument/2006/relationships/image" Target="../media/image28.svg"/><Relationship Id="rId10" Type="http://schemas.openxmlformats.org/officeDocument/2006/relationships/image" Target="../media/image55.png"/><Relationship Id="rId4" Type="http://schemas.openxmlformats.org/officeDocument/2006/relationships/image" Target="../media/image27.png"/><Relationship Id="rId9" Type="http://schemas.openxmlformats.org/officeDocument/2006/relationships/image" Target="../media/image5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9.svg"/><Relationship Id="rId3" Type="http://schemas.openxmlformats.org/officeDocument/2006/relationships/image" Target="../media/image23.svg"/><Relationship Id="rId7" Type="http://schemas.openxmlformats.org/officeDocument/2006/relationships/image" Target="../media/image18.png"/><Relationship Id="rId12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5" Type="http://schemas.openxmlformats.org/officeDocument/2006/relationships/image" Target="../media/image31.png"/><Relationship Id="rId10" Type="http://schemas.openxmlformats.org/officeDocument/2006/relationships/image" Target="../media/image28.sv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5.svg"/><Relationship Id="rId7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865" t="19814" b="9600"/>
          <a:stretch>
            <a:fillRect/>
          </a:stretch>
        </p:blipFill>
        <p:spPr>
          <a:xfrm>
            <a:off x="0" y="0"/>
            <a:ext cx="19652830" cy="588589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367402" cy="346352"/>
            <a:chOff x="0" y="0"/>
            <a:chExt cx="489869" cy="46180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489869" cy="0"/>
            </a:xfrm>
            <a:prstGeom prst="line">
              <a:avLst/>
            </a:prstGeom>
            <a:ln w="50800" cap="rnd">
              <a:solidFill>
                <a:srgbClr val="FFFAE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205275"/>
              <a:ext cx="489869" cy="0"/>
            </a:xfrm>
            <a:prstGeom prst="line">
              <a:avLst/>
            </a:prstGeom>
            <a:ln w="50800" cap="rnd">
              <a:solidFill>
                <a:srgbClr val="FFFAE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410931"/>
              <a:ext cx="489869" cy="0"/>
            </a:xfrm>
            <a:prstGeom prst="line">
              <a:avLst/>
            </a:prstGeom>
            <a:ln w="50800" cap="rnd">
              <a:solidFill>
                <a:srgbClr val="FFFAE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6356600" y="9076225"/>
            <a:ext cx="902700" cy="182075"/>
            <a:chOff x="0" y="0"/>
            <a:chExt cx="2128209" cy="429260"/>
          </a:xfrm>
        </p:grpSpPr>
        <p:sp>
          <p:nvSpPr>
            <p:cNvPr id="8" name="Freeform 8"/>
            <p:cNvSpPr/>
            <p:nvPr/>
          </p:nvSpPr>
          <p:spPr>
            <a:xfrm>
              <a:off x="0" y="-5080"/>
              <a:ext cx="2128209" cy="434340"/>
            </a:xfrm>
            <a:custGeom>
              <a:avLst/>
              <a:gdLst/>
              <a:ahLst/>
              <a:cxnLst/>
              <a:rect l="l" t="t" r="r" b="b"/>
              <a:pathLst>
                <a:path w="2128209" h="434340">
                  <a:moveTo>
                    <a:pt x="2110429" y="187960"/>
                  </a:moveTo>
                  <a:lnTo>
                    <a:pt x="1848809" y="11430"/>
                  </a:lnTo>
                  <a:cubicBezTo>
                    <a:pt x="1831029" y="0"/>
                    <a:pt x="1808169" y="3810"/>
                    <a:pt x="1795469" y="21590"/>
                  </a:cubicBezTo>
                  <a:cubicBezTo>
                    <a:pt x="1784039" y="39370"/>
                    <a:pt x="1787849" y="62230"/>
                    <a:pt x="1805629" y="74930"/>
                  </a:cubicBezTo>
                  <a:lnTo>
                    <a:pt x="196437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964379" y="257810"/>
                  </a:lnTo>
                  <a:lnTo>
                    <a:pt x="1805629" y="364490"/>
                  </a:lnTo>
                  <a:cubicBezTo>
                    <a:pt x="1787849" y="375920"/>
                    <a:pt x="1784039" y="400050"/>
                    <a:pt x="1795469" y="417830"/>
                  </a:cubicBezTo>
                  <a:cubicBezTo>
                    <a:pt x="1803089" y="429260"/>
                    <a:pt x="1814519" y="434340"/>
                    <a:pt x="1827219" y="434340"/>
                  </a:cubicBezTo>
                  <a:cubicBezTo>
                    <a:pt x="1834839" y="434340"/>
                    <a:pt x="1842459" y="431800"/>
                    <a:pt x="1848809" y="427990"/>
                  </a:cubicBezTo>
                  <a:lnTo>
                    <a:pt x="2111699" y="251460"/>
                  </a:lnTo>
                  <a:cubicBezTo>
                    <a:pt x="2121859" y="243840"/>
                    <a:pt x="2128209" y="232410"/>
                    <a:pt x="2128209" y="219710"/>
                  </a:cubicBezTo>
                  <a:cubicBezTo>
                    <a:pt x="2128209" y="207010"/>
                    <a:pt x="2121859" y="195580"/>
                    <a:pt x="2110429" y="187960"/>
                  </a:cubicBezTo>
                  <a:close/>
                </a:path>
              </a:pathLst>
            </a:custGeom>
            <a:solidFill>
              <a:srgbClr val="FFFAE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63849" y="3043703"/>
            <a:ext cx="8484793" cy="322071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t="20596" r="31918" b="3894"/>
          <a:stretch>
            <a:fillRect/>
          </a:stretch>
        </p:blipFill>
        <p:spPr>
          <a:xfrm rot="4820426">
            <a:off x="20070344" y="-1160085"/>
            <a:ext cx="5275536" cy="2022218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6442562"/>
            <a:ext cx="15555091" cy="672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dirty="0" err="1">
                <a:solidFill>
                  <a:srgbClr val="212348"/>
                </a:solidFill>
                <a:latin typeface="Overpass Bold"/>
              </a:rPr>
              <a:t>L’événement</a:t>
            </a:r>
            <a:r>
              <a:rPr lang="en-US" sz="4100" dirty="0">
                <a:solidFill>
                  <a:srgbClr val="212348"/>
                </a:solidFill>
                <a:latin typeface="Overpass Bold"/>
              </a:rPr>
              <a:t> </a:t>
            </a:r>
            <a:r>
              <a:rPr lang="en-US" sz="4100" dirty="0" err="1">
                <a:solidFill>
                  <a:srgbClr val="212348"/>
                </a:solidFill>
                <a:latin typeface="Overpass Bold"/>
              </a:rPr>
              <a:t>culturel</a:t>
            </a:r>
            <a:r>
              <a:rPr lang="en-US" sz="4100" dirty="0">
                <a:solidFill>
                  <a:srgbClr val="212348"/>
                </a:solidFill>
                <a:latin typeface="Overpass Bold"/>
              </a:rPr>
              <a:t> </a:t>
            </a:r>
            <a:r>
              <a:rPr lang="en-US" sz="4100" dirty="0" err="1">
                <a:solidFill>
                  <a:srgbClr val="212348"/>
                </a:solidFill>
                <a:latin typeface="Overpass Bold"/>
              </a:rPr>
              <a:t>européen</a:t>
            </a:r>
            <a:endParaRPr lang="en-US" sz="4100" dirty="0">
              <a:solidFill>
                <a:srgbClr val="212348"/>
              </a:solidFill>
              <a:latin typeface="Overpas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7783" y="3302463"/>
            <a:ext cx="9279217" cy="58889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176587" y="3235585"/>
            <a:ext cx="7082713" cy="60227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238052">
            <a:off x="7077128" y="1785083"/>
            <a:ext cx="5041110" cy="227710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228445" flipH="1">
            <a:off x="13477599" y="1902282"/>
            <a:ext cx="1957864" cy="144882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155485" y="1028700"/>
            <a:ext cx="11977031" cy="1153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229600" y="4763919"/>
            <a:ext cx="8849493" cy="1079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240"/>
              </a:lnSpc>
            </a:pPr>
            <a:r>
              <a:rPr lang="en-US" sz="6500" dirty="0" err="1">
                <a:solidFill>
                  <a:srgbClr val="000000"/>
                </a:solidFill>
                <a:latin typeface="Fredoka One"/>
              </a:rPr>
              <a:t>Démonstration</a:t>
            </a:r>
            <a:r>
              <a:rPr lang="en-US" sz="6500" dirty="0">
                <a:solidFill>
                  <a:srgbClr val="000000"/>
                </a:solidFill>
                <a:latin typeface="Fredoka One"/>
              </a:rPr>
              <a:t> du site</a:t>
            </a:r>
          </a:p>
        </p:txBody>
      </p:sp>
      <p:pic>
        <p:nvPicPr>
          <p:cNvPr id="5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471" r="471"/>
          <a:stretch>
            <a:fillRect/>
          </a:stretch>
        </p:blipFill>
        <p:spPr>
          <a:xfrm>
            <a:off x="0" y="-163505"/>
            <a:ext cx="13447377" cy="5307005"/>
          </a:xfrm>
          <a:prstGeom prst="rect">
            <a:avLst/>
          </a:prstGeom>
        </p:spPr>
      </p:pic>
      <p:pic>
        <p:nvPicPr>
          <p:cNvPr id="6" name="Picture 6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 t="2274" r="19197" b="2274"/>
          <a:stretch>
            <a:fillRect/>
          </a:stretch>
        </p:blipFill>
        <p:spPr>
          <a:xfrm>
            <a:off x="11201400" y="5303907"/>
            <a:ext cx="12489682" cy="869977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53489" y="2380853"/>
            <a:ext cx="5525294" cy="55252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249F7713-4511-D0D0-1A03-3C1DD7CAB9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9" t="7061" r="30215" b="55891"/>
          <a:stretch/>
        </p:blipFill>
        <p:spPr>
          <a:xfrm>
            <a:off x="5676900" y="0"/>
            <a:ext cx="6934200" cy="1050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99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CD189F7F-6C9B-F293-1E1B-899331C76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9" t="44462" r="30375" b="28907"/>
          <a:stretch/>
        </p:blipFill>
        <p:spPr>
          <a:xfrm>
            <a:off x="4545372" y="0"/>
            <a:ext cx="944205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0">
            <a:extLst>
              <a:ext uri="{FF2B5EF4-FFF2-40B4-BE49-F238E27FC236}">
                <a16:creationId xmlns:a16="http://schemas.microsoft.com/office/drawing/2014/main" id="{3252D217-23A0-FE78-8D3F-5B4ED2E1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2806166" y="5172141"/>
            <a:ext cx="3811132" cy="1523622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540919">
            <a:off x="-6016271" y="-3968539"/>
            <a:ext cx="8507799" cy="99944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8630981" y="-523938"/>
            <a:ext cx="11550984" cy="113921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390623" y="5979252"/>
            <a:ext cx="10012360" cy="655809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656145" y="3425860"/>
            <a:ext cx="12975711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0"/>
              </a:lnSpc>
            </a:pPr>
            <a:r>
              <a:rPr lang="en-US" sz="6225" dirty="0">
                <a:solidFill>
                  <a:srgbClr val="000000"/>
                </a:solidFill>
                <a:latin typeface="Fredoka One"/>
              </a:rPr>
              <a:t>Conclusion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365253" y="5143500"/>
            <a:ext cx="3811132" cy="1523622"/>
            <a:chOff x="0" y="0"/>
            <a:chExt cx="5081509" cy="203149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081509" cy="2031496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833870" y="492677"/>
              <a:ext cx="3413769" cy="1131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en-US" sz="3425" dirty="0" err="1">
                  <a:solidFill>
                    <a:srgbClr val="FFFFFF"/>
                  </a:solidFill>
                  <a:latin typeface="Fredoka One"/>
                </a:rPr>
                <a:t>Thèmes</a:t>
              </a:r>
              <a:r>
                <a:rPr lang="en-US" sz="3425" dirty="0">
                  <a:solidFill>
                    <a:srgbClr val="FFFFFF"/>
                  </a:solidFill>
                  <a:latin typeface="Fredoka One"/>
                </a:rPr>
                <a:t> </a:t>
              </a:r>
              <a:r>
                <a:rPr lang="en-US" sz="3425" dirty="0" err="1">
                  <a:solidFill>
                    <a:srgbClr val="FFFFFF"/>
                  </a:solidFill>
                  <a:latin typeface="Fredoka One"/>
                </a:rPr>
                <a:t>variés</a:t>
              </a:r>
              <a:endParaRPr lang="en-US" sz="3425" dirty="0">
                <a:solidFill>
                  <a:srgbClr val="FFFFFF"/>
                </a:solidFill>
                <a:latin typeface="Fredoka One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921886" y="5143500"/>
            <a:ext cx="3811132" cy="1523622"/>
            <a:chOff x="0" y="0"/>
            <a:chExt cx="5081509" cy="2031496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081509" cy="2031496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366266" y="492567"/>
              <a:ext cx="4348977" cy="11320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4"/>
                </a:lnSpc>
              </a:pPr>
              <a:r>
                <a:rPr lang="en-US" sz="3429" dirty="0">
                  <a:solidFill>
                    <a:srgbClr val="FFFAEF"/>
                  </a:solidFill>
                  <a:latin typeface="Fredoka One"/>
                </a:rPr>
                <a:t>Mélange des cultures</a:t>
              </a:r>
            </a:p>
          </p:txBody>
        </p:sp>
      </p:grpSp>
      <p:sp>
        <p:nvSpPr>
          <p:cNvPr id="18" name="TextBox 11">
            <a:extLst>
              <a:ext uri="{FF2B5EF4-FFF2-40B4-BE49-F238E27FC236}">
                <a16:creationId xmlns:a16="http://schemas.microsoft.com/office/drawing/2014/main" id="{5088052C-6347-B3F4-AA60-FFB143825C0A}"/>
              </a:ext>
            </a:extLst>
          </p:cNvPr>
          <p:cNvSpPr txBox="1"/>
          <p:nvPr/>
        </p:nvSpPr>
        <p:spPr>
          <a:xfrm>
            <a:off x="3352092" y="5593462"/>
            <a:ext cx="2816833" cy="820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3425" dirty="0" err="1">
                <a:solidFill>
                  <a:srgbClr val="FFFFFF"/>
                </a:solidFill>
                <a:latin typeface="Fredoka One"/>
              </a:rPr>
              <a:t>Evénement</a:t>
            </a:r>
            <a:endParaRPr lang="en-US" sz="3425" dirty="0">
              <a:solidFill>
                <a:srgbClr val="FFFFFF"/>
              </a:solidFill>
              <a:latin typeface="Fredoka One"/>
            </a:endParaRPr>
          </a:p>
          <a:p>
            <a:pPr algn="ctr">
              <a:lnSpc>
                <a:spcPts val="3219"/>
              </a:lnSpc>
            </a:pPr>
            <a:r>
              <a:rPr lang="en-US" sz="3425" dirty="0">
                <a:solidFill>
                  <a:srgbClr val="FFFFFF"/>
                </a:solidFill>
                <a:latin typeface="Fredoka One"/>
              </a:rPr>
              <a:t>International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927178">
            <a:off x="1997609" y="-963025"/>
            <a:ext cx="12725595" cy="142058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873312">
            <a:off x="-2926122" y="-5519927"/>
            <a:ext cx="11748976" cy="1157808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1F11115-A24C-AF6A-F21A-67634DE0769A}"/>
              </a:ext>
            </a:extLst>
          </p:cNvPr>
          <p:cNvSpPr/>
          <p:nvPr/>
        </p:nvSpPr>
        <p:spPr>
          <a:xfrm>
            <a:off x="3736280" y="6437302"/>
            <a:ext cx="10134600" cy="3049598"/>
          </a:xfrm>
          <a:prstGeom prst="rect">
            <a:avLst/>
          </a:prstGeom>
          <a:solidFill>
            <a:srgbClr val="F59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 12"/>
          <p:cNvGrpSpPr/>
          <p:nvPr/>
        </p:nvGrpSpPr>
        <p:grpSpPr>
          <a:xfrm>
            <a:off x="6898948" y="6859763"/>
            <a:ext cx="1711652" cy="2301154"/>
            <a:chOff x="0" y="-28574"/>
            <a:chExt cx="4072422" cy="306820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4"/>
              <a:ext cx="4072422" cy="755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Fredoka One"/>
                </a:rPr>
                <a:t>Agathe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66359"/>
              <a:ext cx="4072422" cy="22732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300" dirty="0">
                  <a:solidFill>
                    <a:srgbClr val="000000"/>
                  </a:solidFill>
                  <a:latin typeface="Overpass"/>
                </a:rPr>
                <a:t>Maquette, logo, design, HTML et CSS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72800" y="6838579"/>
            <a:ext cx="1936467" cy="1429121"/>
            <a:chOff x="0" y="-28575"/>
            <a:chExt cx="4072422" cy="190549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4072422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Fredoka One"/>
                </a:rPr>
                <a:t>Mathieu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66359"/>
              <a:ext cx="4072422" cy="1110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300" dirty="0">
                  <a:solidFill>
                    <a:srgbClr val="000000"/>
                  </a:solidFill>
                  <a:latin typeface="Overpass"/>
                </a:rPr>
                <a:t>Design, HTML et CSS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956348" y="6838579"/>
            <a:ext cx="1711652" cy="1429121"/>
            <a:chOff x="0" y="-28575"/>
            <a:chExt cx="4072422" cy="1905495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4072422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Fredoka One"/>
                </a:rPr>
                <a:t>Wilson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66360"/>
              <a:ext cx="4072422" cy="1110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300" dirty="0" err="1">
                  <a:solidFill>
                    <a:srgbClr val="000000"/>
                  </a:solidFill>
                  <a:latin typeface="Overpass"/>
                </a:rPr>
                <a:t>Javascript</a:t>
              </a:r>
              <a:r>
                <a:rPr lang="en-US" sz="2300" dirty="0">
                  <a:solidFill>
                    <a:srgbClr val="000000"/>
                  </a:solidFill>
                  <a:latin typeface="Overpass"/>
                </a:rPr>
                <a:t>, POO, SQL</a:t>
              </a:r>
            </a:p>
          </p:txBody>
        </p:sp>
      </p:grpSp>
      <p:pic>
        <p:nvPicPr>
          <p:cNvPr id="30" name="Image 29" descr="Une image contenant personne, posant, debout, groupe&#10;&#10;Description générée automatiquement">
            <a:extLst>
              <a:ext uri="{FF2B5EF4-FFF2-40B4-BE49-F238E27FC236}">
                <a16:creationId xmlns:a16="http://schemas.microsoft.com/office/drawing/2014/main" id="{9AC7E787-8F53-286E-CD23-65B6440987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21" r="9110" b="13181"/>
          <a:stretch/>
        </p:blipFill>
        <p:spPr>
          <a:xfrm>
            <a:off x="4336469" y="1784423"/>
            <a:ext cx="8934222" cy="4580627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311676" y="510304"/>
            <a:ext cx="10674048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0"/>
              </a:lnSpc>
            </a:pPr>
            <a:r>
              <a:rPr lang="en-US" sz="7950" dirty="0" err="1">
                <a:solidFill>
                  <a:srgbClr val="000000"/>
                </a:solidFill>
                <a:latin typeface="Fredoka One"/>
              </a:rPr>
              <a:t>L’équipe</a:t>
            </a:r>
            <a:endParaRPr lang="en-US" sz="7950" dirty="0">
              <a:solidFill>
                <a:srgbClr val="000000"/>
              </a:solidFill>
              <a:latin typeface="Fredoka One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4532399" y="6874669"/>
            <a:ext cx="1944601" cy="2301155"/>
            <a:chOff x="0" y="-28575"/>
            <a:chExt cx="4072422" cy="3068206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28575"/>
              <a:ext cx="4072422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Fredoka One"/>
                </a:rPr>
                <a:t>Quentin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66359"/>
              <a:ext cx="4072422" cy="2273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300" dirty="0">
                  <a:solidFill>
                    <a:srgbClr val="000000"/>
                  </a:solidFill>
                  <a:latin typeface="Overpass"/>
                </a:rPr>
                <a:t>POO,  PHP, </a:t>
              </a:r>
              <a:r>
                <a:rPr lang="en-US" sz="2300" dirty="0" err="1">
                  <a:solidFill>
                    <a:srgbClr val="000000"/>
                  </a:solidFill>
                  <a:latin typeface="Overpass"/>
                </a:rPr>
                <a:t>Javascript</a:t>
              </a:r>
              <a:r>
                <a:rPr lang="en-US" sz="2300" dirty="0">
                  <a:solidFill>
                    <a:srgbClr val="000000"/>
                  </a:solidFill>
                  <a:latin typeface="Overpass"/>
                </a:rPr>
                <a:t>, HTML, gestion de </a:t>
              </a:r>
              <a:r>
                <a:rPr lang="en-US" sz="2300" dirty="0" err="1">
                  <a:solidFill>
                    <a:srgbClr val="000000"/>
                  </a:solidFill>
                  <a:latin typeface="Overpass"/>
                </a:rPr>
                <a:t>projet</a:t>
              </a:r>
              <a:endParaRPr lang="en-US" sz="2300" dirty="0">
                <a:solidFill>
                  <a:srgbClr val="000000"/>
                </a:solidFill>
                <a:latin typeface="Overpass"/>
              </a:endParaRPr>
            </a:p>
          </p:txBody>
        </p:sp>
      </p:grp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DBB0CC5E-529A-5DE9-F1DB-D1FA5FEFA0D3}"/>
              </a:ext>
            </a:extLst>
          </p:cNvPr>
          <p:cNvCxnSpPr/>
          <p:nvPr/>
        </p:nvCxnSpPr>
        <p:spPr>
          <a:xfrm>
            <a:off x="3736280" y="6438900"/>
            <a:ext cx="10134600" cy="0"/>
          </a:xfrm>
          <a:prstGeom prst="line">
            <a:avLst/>
          </a:prstGeom>
          <a:ln w="184150">
            <a:solidFill>
              <a:srgbClr val="0092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7408585">
            <a:off x="4689855" y="-460507"/>
            <a:ext cx="9289290" cy="103698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3068295">
            <a:off x="-1984739" y="5112213"/>
            <a:ext cx="5293332" cy="85880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128416" y="-4411619"/>
            <a:ext cx="11489333" cy="79707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3454921" y="5829300"/>
            <a:ext cx="5902666" cy="59698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980263" y="0"/>
            <a:ext cx="7207452" cy="4114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421807" y="4457700"/>
            <a:ext cx="9444385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Fredoka One"/>
              </a:rPr>
              <a:t>Le concept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873312">
            <a:off x="9301183" y="3145238"/>
            <a:ext cx="11269365" cy="1110544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3375135"/>
            <a:ext cx="6436125" cy="328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000000"/>
                </a:solidFill>
                <a:latin typeface="Fredoka One"/>
              </a:rPr>
              <a:t>Un </a:t>
            </a:r>
            <a:r>
              <a:rPr lang="en-US" sz="7200" dirty="0" err="1">
                <a:solidFill>
                  <a:srgbClr val="000000"/>
                </a:solidFill>
                <a:latin typeface="Fredoka One"/>
              </a:rPr>
              <a:t>regroupement</a:t>
            </a:r>
            <a:r>
              <a:rPr lang="en-US" sz="7200" dirty="0">
                <a:solidFill>
                  <a:srgbClr val="000000"/>
                </a:solidFill>
                <a:latin typeface="Fredoka One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Fredoka One"/>
              </a:rPr>
              <a:t>européen</a:t>
            </a:r>
            <a:endParaRPr lang="en-US" sz="7200" dirty="0">
              <a:solidFill>
                <a:srgbClr val="000000"/>
              </a:solidFill>
              <a:latin typeface="Fredoka One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7984158" y="2158261"/>
            <a:ext cx="9275142" cy="918956"/>
            <a:chOff x="0" y="0"/>
            <a:chExt cx="12366856" cy="302371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2366856" cy="3023712"/>
              <a:chOff x="0" y="0"/>
              <a:chExt cx="4512977" cy="110342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512977" cy="1103429"/>
              </a:xfrm>
              <a:custGeom>
                <a:avLst/>
                <a:gdLst/>
                <a:ahLst/>
                <a:cxnLst/>
                <a:rect l="l" t="t" r="r" b="b"/>
                <a:pathLst>
                  <a:path w="4512977" h="1103429">
                    <a:moveTo>
                      <a:pt x="4388517" y="1103429"/>
                    </a:moveTo>
                    <a:lnTo>
                      <a:pt x="124460" y="1103429"/>
                    </a:lnTo>
                    <a:cubicBezTo>
                      <a:pt x="55880" y="1103429"/>
                      <a:pt x="0" y="1047549"/>
                      <a:pt x="0" y="97896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978969"/>
                    </a:lnTo>
                    <a:cubicBezTo>
                      <a:pt x="4512977" y="1047549"/>
                      <a:pt x="4457097" y="1103429"/>
                      <a:pt x="4388517" y="1103429"/>
                    </a:cubicBezTo>
                    <a:close/>
                  </a:path>
                </a:pathLst>
              </a:custGeom>
              <a:solidFill>
                <a:srgbClr val="F59F24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915140" y="640683"/>
              <a:ext cx="10536576" cy="735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7"/>
                </a:lnSpc>
              </a:pPr>
              <a:r>
                <a:rPr lang="en-US" sz="3505" dirty="0">
                  <a:solidFill>
                    <a:srgbClr val="000000"/>
                  </a:solidFill>
                  <a:latin typeface="Fredoka One"/>
                </a:rPr>
                <a:t>Des </a:t>
              </a:r>
              <a:r>
                <a:rPr lang="en-US" sz="3505" dirty="0" err="1">
                  <a:solidFill>
                    <a:srgbClr val="000000"/>
                  </a:solidFill>
                  <a:latin typeface="Fredoka One"/>
                </a:rPr>
                <a:t>sélections</a:t>
              </a:r>
              <a:r>
                <a:rPr lang="en-US" sz="3505" dirty="0">
                  <a:solidFill>
                    <a:srgbClr val="000000"/>
                  </a:solidFill>
                  <a:latin typeface="Fredoka One"/>
                </a:rPr>
                <a:t> dans </a:t>
              </a:r>
              <a:r>
                <a:rPr lang="en-US" sz="3505" dirty="0" err="1">
                  <a:solidFill>
                    <a:srgbClr val="000000"/>
                  </a:solidFill>
                  <a:latin typeface="Fredoka One"/>
                </a:rPr>
                <a:t>toute</a:t>
              </a:r>
              <a:r>
                <a:rPr lang="en-US" sz="3505" dirty="0">
                  <a:solidFill>
                    <a:srgbClr val="000000"/>
                  </a:solidFill>
                  <a:latin typeface="Fredoka One"/>
                </a:rPr>
                <a:t> </a:t>
              </a:r>
              <a:r>
                <a:rPr lang="en-US" sz="3505" dirty="0" err="1">
                  <a:solidFill>
                    <a:srgbClr val="000000"/>
                  </a:solidFill>
                  <a:latin typeface="Fredoka One"/>
                </a:rPr>
                <a:t>l'Europe</a:t>
              </a:r>
              <a:endParaRPr lang="en-US" sz="3505" dirty="0">
                <a:solidFill>
                  <a:srgbClr val="000000"/>
                </a:solidFill>
                <a:latin typeface="Fredoka One"/>
              </a:endParaRPr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820624">
            <a:off x="-147850" y="-1833905"/>
            <a:ext cx="4514573" cy="5305588"/>
          </a:xfrm>
          <a:prstGeom prst="rect">
            <a:avLst/>
          </a:prstGeom>
        </p:spPr>
      </p:pic>
      <p:grpSp>
        <p:nvGrpSpPr>
          <p:cNvPr id="20" name="Group 4">
            <a:extLst>
              <a:ext uri="{FF2B5EF4-FFF2-40B4-BE49-F238E27FC236}">
                <a16:creationId xmlns:a16="http://schemas.microsoft.com/office/drawing/2014/main" id="{B6E11BBB-E51D-E05E-6D4F-3C4155E2F35B}"/>
              </a:ext>
            </a:extLst>
          </p:cNvPr>
          <p:cNvGrpSpPr/>
          <p:nvPr/>
        </p:nvGrpSpPr>
        <p:grpSpPr>
          <a:xfrm>
            <a:off x="8007604" y="3714303"/>
            <a:ext cx="9275142" cy="918956"/>
            <a:chOff x="0" y="0"/>
            <a:chExt cx="12366856" cy="3023712"/>
          </a:xfrm>
        </p:grpSpPr>
        <p:grpSp>
          <p:nvGrpSpPr>
            <p:cNvPr id="21" name="Group 5">
              <a:extLst>
                <a:ext uri="{FF2B5EF4-FFF2-40B4-BE49-F238E27FC236}">
                  <a16:creationId xmlns:a16="http://schemas.microsoft.com/office/drawing/2014/main" id="{C50750BA-44E5-8F17-CCDC-512B33DD3648}"/>
                </a:ext>
              </a:extLst>
            </p:cNvPr>
            <p:cNvGrpSpPr/>
            <p:nvPr/>
          </p:nvGrpSpPr>
          <p:grpSpPr>
            <a:xfrm>
              <a:off x="0" y="0"/>
              <a:ext cx="12366856" cy="3023712"/>
              <a:chOff x="0" y="0"/>
              <a:chExt cx="4512977" cy="1103429"/>
            </a:xfrm>
          </p:grpSpPr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48E68521-87B1-416C-1B65-B2E8548162F0}"/>
                  </a:ext>
                </a:extLst>
              </p:cNvPr>
              <p:cNvSpPr/>
              <p:nvPr/>
            </p:nvSpPr>
            <p:spPr>
              <a:xfrm>
                <a:off x="0" y="0"/>
                <a:ext cx="4512977" cy="1103429"/>
              </a:xfrm>
              <a:custGeom>
                <a:avLst/>
                <a:gdLst/>
                <a:ahLst/>
                <a:cxnLst/>
                <a:rect l="l" t="t" r="r" b="b"/>
                <a:pathLst>
                  <a:path w="4512977" h="1103429">
                    <a:moveTo>
                      <a:pt x="4388517" y="1103429"/>
                    </a:moveTo>
                    <a:lnTo>
                      <a:pt x="124460" y="1103429"/>
                    </a:lnTo>
                    <a:cubicBezTo>
                      <a:pt x="55880" y="1103429"/>
                      <a:pt x="0" y="1047549"/>
                      <a:pt x="0" y="97896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978969"/>
                    </a:lnTo>
                    <a:cubicBezTo>
                      <a:pt x="4512977" y="1047549"/>
                      <a:pt x="4457097" y="1103429"/>
                      <a:pt x="4388517" y="1103429"/>
                    </a:cubicBezTo>
                    <a:close/>
                  </a:path>
                </a:pathLst>
              </a:custGeom>
              <a:solidFill>
                <a:srgbClr val="F59F24"/>
              </a:solidFill>
            </p:spPr>
          </p:sp>
        </p:grp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48E5451A-7804-B784-E3D2-C0F7107425B8}"/>
                </a:ext>
              </a:extLst>
            </p:cNvPr>
            <p:cNvSpPr txBox="1"/>
            <p:nvPr/>
          </p:nvSpPr>
          <p:spPr>
            <a:xfrm>
              <a:off x="915140" y="640683"/>
              <a:ext cx="10536576" cy="1801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7"/>
                </a:lnSpc>
              </a:pPr>
              <a:r>
                <a:rPr lang="en-US" sz="3505" dirty="0">
                  <a:solidFill>
                    <a:srgbClr val="000000"/>
                  </a:solidFill>
                  <a:latin typeface="Fredoka One"/>
                </a:rPr>
                <a:t>5 </a:t>
              </a:r>
              <a:r>
                <a:rPr lang="en-US" sz="3505" dirty="0" err="1">
                  <a:solidFill>
                    <a:srgbClr val="000000"/>
                  </a:solidFill>
                  <a:latin typeface="Fredoka One"/>
                </a:rPr>
                <a:t>catégories</a:t>
              </a:r>
              <a:r>
                <a:rPr lang="en-US" sz="3505" dirty="0">
                  <a:solidFill>
                    <a:srgbClr val="000000"/>
                  </a:solidFill>
                  <a:latin typeface="Fredoka One"/>
                </a:rPr>
                <a:t> </a:t>
              </a:r>
              <a:r>
                <a:rPr lang="en-US" sz="3505" dirty="0" err="1">
                  <a:solidFill>
                    <a:srgbClr val="000000"/>
                  </a:solidFill>
                  <a:latin typeface="Fredoka One"/>
                </a:rPr>
                <a:t>d’exposition</a:t>
              </a:r>
              <a:endParaRPr lang="en-US" sz="3505" dirty="0">
                <a:solidFill>
                  <a:srgbClr val="000000"/>
                </a:solidFill>
                <a:latin typeface="Fredoka One"/>
              </a:endParaRPr>
            </a:p>
          </p:txBody>
        </p:sp>
      </p:grpSp>
      <p:grpSp>
        <p:nvGrpSpPr>
          <p:cNvPr id="24" name="Group 4">
            <a:extLst>
              <a:ext uri="{FF2B5EF4-FFF2-40B4-BE49-F238E27FC236}">
                <a16:creationId xmlns:a16="http://schemas.microsoft.com/office/drawing/2014/main" id="{0F3CB6ED-CF6C-BDCE-051F-2900AFD37BB2}"/>
              </a:ext>
            </a:extLst>
          </p:cNvPr>
          <p:cNvGrpSpPr/>
          <p:nvPr/>
        </p:nvGrpSpPr>
        <p:grpSpPr>
          <a:xfrm>
            <a:off x="8007604" y="5313375"/>
            <a:ext cx="9275142" cy="918956"/>
            <a:chOff x="0" y="0"/>
            <a:chExt cx="12366856" cy="3023712"/>
          </a:xfrm>
        </p:grpSpPr>
        <p:grpSp>
          <p:nvGrpSpPr>
            <p:cNvPr id="25" name="Group 5">
              <a:extLst>
                <a:ext uri="{FF2B5EF4-FFF2-40B4-BE49-F238E27FC236}">
                  <a16:creationId xmlns:a16="http://schemas.microsoft.com/office/drawing/2014/main" id="{2BF5805E-0318-AAD6-B49C-FC3DF20317B3}"/>
                </a:ext>
              </a:extLst>
            </p:cNvPr>
            <p:cNvGrpSpPr/>
            <p:nvPr/>
          </p:nvGrpSpPr>
          <p:grpSpPr>
            <a:xfrm>
              <a:off x="0" y="0"/>
              <a:ext cx="12366856" cy="3023712"/>
              <a:chOff x="0" y="0"/>
              <a:chExt cx="4512977" cy="1103429"/>
            </a:xfrm>
          </p:grpSpPr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8EB862E1-AD69-3738-DBE0-1FF995DC0D2B}"/>
                  </a:ext>
                </a:extLst>
              </p:cNvPr>
              <p:cNvSpPr/>
              <p:nvPr/>
            </p:nvSpPr>
            <p:spPr>
              <a:xfrm>
                <a:off x="0" y="0"/>
                <a:ext cx="4512977" cy="1103429"/>
              </a:xfrm>
              <a:custGeom>
                <a:avLst/>
                <a:gdLst/>
                <a:ahLst/>
                <a:cxnLst/>
                <a:rect l="l" t="t" r="r" b="b"/>
                <a:pathLst>
                  <a:path w="4512977" h="1103429">
                    <a:moveTo>
                      <a:pt x="4388517" y="1103429"/>
                    </a:moveTo>
                    <a:lnTo>
                      <a:pt x="124460" y="1103429"/>
                    </a:lnTo>
                    <a:cubicBezTo>
                      <a:pt x="55880" y="1103429"/>
                      <a:pt x="0" y="1047549"/>
                      <a:pt x="0" y="97896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978969"/>
                    </a:lnTo>
                    <a:cubicBezTo>
                      <a:pt x="4512977" y="1047549"/>
                      <a:pt x="4457097" y="1103429"/>
                      <a:pt x="4388517" y="1103429"/>
                    </a:cubicBezTo>
                    <a:close/>
                  </a:path>
                </a:pathLst>
              </a:custGeom>
              <a:solidFill>
                <a:srgbClr val="F59F24"/>
              </a:solidFill>
            </p:spPr>
          </p:sp>
        </p:grp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F81C3825-813E-5E58-A902-6E8FD9612CEE}"/>
                </a:ext>
              </a:extLst>
            </p:cNvPr>
            <p:cNvSpPr txBox="1"/>
            <p:nvPr/>
          </p:nvSpPr>
          <p:spPr>
            <a:xfrm>
              <a:off x="915140" y="640683"/>
              <a:ext cx="10536576" cy="1801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7"/>
                </a:lnSpc>
              </a:pPr>
              <a:r>
                <a:rPr lang="en-US" sz="3505" dirty="0">
                  <a:solidFill>
                    <a:srgbClr val="000000"/>
                  </a:solidFill>
                  <a:latin typeface="Fredoka One"/>
                </a:rPr>
                <a:t>Des artistes à </a:t>
              </a:r>
              <a:r>
                <a:rPr lang="en-US" sz="3505" dirty="0" err="1">
                  <a:solidFill>
                    <a:srgbClr val="000000"/>
                  </a:solidFill>
                  <a:latin typeface="Fredoka One"/>
                </a:rPr>
                <a:t>l’affiche</a:t>
              </a:r>
              <a:endParaRPr lang="en-US" sz="3505" dirty="0">
                <a:solidFill>
                  <a:srgbClr val="000000"/>
                </a:solidFill>
                <a:latin typeface="Fredoka One"/>
              </a:endParaRPr>
            </a:p>
          </p:txBody>
        </p:sp>
      </p:grpSp>
      <p:grpSp>
        <p:nvGrpSpPr>
          <p:cNvPr id="28" name="Group 4">
            <a:extLst>
              <a:ext uri="{FF2B5EF4-FFF2-40B4-BE49-F238E27FC236}">
                <a16:creationId xmlns:a16="http://schemas.microsoft.com/office/drawing/2014/main" id="{DA1476D5-28D7-306B-B9DD-B5106CD1A85D}"/>
              </a:ext>
            </a:extLst>
          </p:cNvPr>
          <p:cNvGrpSpPr/>
          <p:nvPr/>
        </p:nvGrpSpPr>
        <p:grpSpPr>
          <a:xfrm>
            <a:off x="7984158" y="6912447"/>
            <a:ext cx="9275142" cy="918956"/>
            <a:chOff x="0" y="0"/>
            <a:chExt cx="12366856" cy="3023712"/>
          </a:xfrm>
        </p:grpSpPr>
        <p:grpSp>
          <p:nvGrpSpPr>
            <p:cNvPr id="29" name="Group 5">
              <a:extLst>
                <a:ext uri="{FF2B5EF4-FFF2-40B4-BE49-F238E27FC236}">
                  <a16:creationId xmlns:a16="http://schemas.microsoft.com/office/drawing/2014/main" id="{913C0011-E792-F8AD-8B7A-4365D800314B}"/>
                </a:ext>
              </a:extLst>
            </p:cNvPr>
            <p:cNvGrpSpPr/>
            <p:nvPr/>
          </p:nvGrpSpPr>
          <p:grpSpPr>
            <a:xfrm>
              <a:off x="0" y="0"/>
              <a:ext cx="12366856" cy="3023712"/>
              <a:chOff x="0" y="0"/>
              <a:chExt cx="4512977" cy="1103429"/>
            </a:xfrm>
          </p:grpSpPr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2D40A172-0FB1-64FD-068C-AAF6F9BF986B}"/>
                  </a:ext>
                </a:extLst>
              </p:cNvPr>
              <p:cNvSpPr/>
              <p:nvPr/>
            </p:nvSpPr>
            <p:spPr>
              <a:xfrm>
                <a:off x="0" y="0"/>
                <a:ext cx="4512977" cy="1103429"/>
              </a:xfrm>
              <a:custGeom>
                <a:avLst/>
                <a:gdLst/>
                <a:ahLst/>
                <a:cxnLst/>
                <a:rect l="l" t="t" r="r" b="b"/>
                <a:pathLst>
                  <a:path w="4512977" h="1103429">
                    <a:moveTo>
                      <a:pt x="4388517" y="1103429"/>
                    </a:moveTo>
                    <a:lnTo>
                      <a:pt x="124460" y="1103429"/>
                    </a:lnTo>
                    <a:cubicBezTo>
                      <a:pt x="55880" y="1103429"/>
                      <a:pt x="0" y="1047549"/>
                      <a:pt x="0" y="97896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978969"/>
                    </a:lnTo>
                    <a:cubicBezTo>
                      <a:pt x="4512977" y="1047549"/>
                      <a:pt x="4457097" y="1103429"/>
                      <a:pt x="4388517" y="1103429"/>
                    </a:cubicBezTo>
                    <a:close/>
                  </a:path>
                </a:pathLst>
              </a:custGeom>
              <a:solidFill>
                <a:srgbClr val="F59F24"/>
              </a:solidFill>
            </p:spPr>
          </p:sp>
        </p:grp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8012E492-111E-CF42-9549-D165D0C6B27F}"/>
                </a:ext>
              </a:extLst>
            </p:cNvPr>
            <p:cNvSpPr txBox="1"/>
            <p:nvPr/>
          </p:nvSpPr>
          <p:spPr>
            <a:xfrm>
              <a:off x="915140" y="640683"/>
              <a:ext cx="10536576" cy="1801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7"/>
                </a:lnSpc>
              </a:pPr>
              <a:r>
                <a:rPr lang="en-US" sz="3505" dirty="0">
                  <a:solidFill>
                    <a:srgbClr val="000000"/>
                  </a:solidFill>
                  <a:latin typeface="Fredoka One"/>
                </a:rPr>
                <a:t>Un concours international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6534" r="2948" b="2396"/>
          <a:stretch>
            <a:fillRect/>
          </a:stretch>
        </p:blipFill>
        <p:spPr>
          <a:xfrm rot="-10800000">
            <a:off x="-3385564" y="2599896"/>
            <a:ext cx="22290973" cy="81771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4399820">
            <a:off x="-3023285" y="-8732918"/>
            <a:ext cx="22685330" cy="1973623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028700"/>
            <a:ext cx="367402" cy="346352"/>
            <a:chOff x="0" y="0"/>
            <a:chExt cx="489869" cy="461803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205275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0" y="410931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2766577" y="1135201"/>
            <a:ext cx="12754846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Fredoka One"/>
              </a:rPr>
              <a:t>TARIFS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30927" y="5242843"/>
            <a:ext cx="4629628" cy="1540864"/>
            <a:chOff x="0" y="0"/>
            <a:chExt cx="6172837" cy="205448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021340"/>
              <a:ext cx="6172837" cy="826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Overpass"/>
                </a:rPr>
                <a:t>50€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6172837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Fredoka One"/>
                </a:rPr>
                <a:t>SELECTIONS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700963" y="4573289"/>
            <a:ext cx="4757851" cy="2879973"/>
            <a:chOff x="0" y="0"/>
            <a:chExt cx="6343801" cy="383996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808740"/>
              <a:ext cx="6343801" cy="1588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Overpass"/>
                </a:rPr>
                <a:t>55€</a:t>
              </a:r>
            </a:p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Overpass"/>
                </a:rPr>
                <a:t>VIP : 70€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6343801" cy="1542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Fredoka One"/>
                </a:rPr>
                <a:t>CULTURO </a:t>
              </a:r>
            </a:p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Fredoka One"/>
                </a:rPr>
                <a:t>Puy-en-Velay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599222" y="5023980"/>
            <a:ext cx="4757851" cy="1978591"/>
            <a:chOff x="0" y="0"/>
            <a:chExt cx="6343801" cy="263812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811563"/>
              <a:ext cx="6343801" cy="826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Overpass"/>
                </a:rPr>
                <a:t>+10€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6343801" cy="1518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82"/>
                </a:lnSpc>
              </a:pPr>
              <a:r>
                <a:rPr lang="en-US" sz="3525">
                  <a:solidFill>
                    <a:srgbClr val="000000"/>
                  </a:solidFill>
                  <a:latin typeface="Fredoka One"/>
                </a:rPr>
                <a:t>ACCES ZONE CONCERT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873312">
            <a:off x="-1686889" y="-3227980"/>
            <a:ext cx="10602505" cy="104482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693970" y="1996162"/>
            <a:ext cx="3232371" cy="122901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4313739">
            <a:off x="9559977" y="4993146"/>
            <a:ext cx="1946852" cy="228705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19687" y="8808013"/>
            <a:ext cx="2921237" cy="343170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313739">
            <a:off x="12336730" y="4993146"/>
            <a:ext cx="1946852" cy="228705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4313739">
            <a:off x="15113482" y="4993146"/>
            <a:ext cx="1946852" cy="22870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 l="2553" r="2553" b="7608"/>
          <a:stretch>
            <a:fillRect/>
          </a:stretch>
        </p:blipFill>
        <p:spPr>
          <a:xfrm>
            <a:off x="1207694" y="5576426"/>
            <a:ext cx="15872611" cy="593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-2293005" y="7937896"/>
            <a:ext cx="5293332" cy="858800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0128951" y="4020321"/>
            <a:ext cx="2688049" cy="47260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4130146" y="4020321"/>
            <a:ext cx="1899902" cy="47260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315576" y="5820467"/>
            <a:ext cx="2405176" cy="594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77"/>
              </a:lnSpc>
              <a:spcBef>
                <a:spcPct val="0"/>
              </a:spcBef>
            </a:pPr>
            <a:r>
              <a:rPr lang="en-US" sz="3675" dirty="0">
                <a:solidFill>
                  <a:srgbClr val="FFFFFF"/>
                </a:solidFill>
                <a:latin typeface="Fredoka One"/>
              </a:rPr>
              <a:t>#199389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06630" y="5820467"/>
            <a:ext cx="2008283" cy="594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77"/>
              </a:lnSpc>
              <a:spcBef>
                <a:spcPct val="0"/>
              </a:spcBef>
            </a:pPr>
            <a:r>
              <a:rPr lang="en-US" sz="3675" dirty="0">
                <a:solidFill>
                  <a:srgbClr val="FFFFFF"/>
                </a:solidFill>
                <a:latin typeface="Fredoka One"/>
              </a:rPr>
              <a:t>#212348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080097" y="5820467"/>
            <a:ext cx="2013623" cy="594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7"/>
              </a:lnSpc>
              <a:spcBef>
                <a:spcPct val="0"/>
              </a:spcBef>
            </a:pPr>
            <a:r>
              <a:rPr lang="en-US" sz="3675" dirty="0">
                <a:solidFill>
                  <a:srgbClr val="FFFFFF"/>
                </a:solidFill>
                <a:latin typeface="Fredoka One"/>
              </a:rPr>
              <a:t>#F59F24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2282" y="1591496"/>
            <a:ext cx="7198718" cy="992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160"/>
              </a:lnSpc>
            </a:pPr>
            <a:r>
              <a:rPr lang="en-US" sz="6800" dirty="0">
                <a:solidFill>
                  <a:srgbClr val="000000"/>
                </a:solidFill>
                <a:latin typeface="Fredoka One"/>
              </a:rPr>
              <a:t>Choix </a:t>
            </a:r>
            <a:r>
              <a:rPr lang="en-US" sz="6800" dirty="0" err="1">
                <a:solidFill>
                  <a:srgbClr val="000000"/>
                </a:solidFill>
                <a:latin typeface="Fredoka One"/>
              </a:rPr>
              <a:t>graphiques</a:t>
            </a:r>
            <a:endParaRPr lang="en-US" sz="6800" dirty="0">
              <a:solidFill>
                <a:srgbClr val="000000"/>
              </a:solidFill>
              <a:latin typeface="Fredoka On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1017285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fr-FR" sz="6000" dirty="0">
                <a:solidFill>
                  <a:srgbClr val="000000"/>
                </a:solidFill>
                <a:latin typeface="Fredoka One"/>
              </a:rPr>
              <a:t>Division de la ville en catégories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85466" y="3981650"/>
            <a:ext cx="8293143" cy="566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fr-FR" sz="3600" dirty="0">
                <a:solidFill>
                  <a:srgbClr val="000000"/>
                </a:solidFill>
                <a:latin typeface="Fredoka One"/>
              </a:rPr>
              <a:t>Arts-Plastiques</a:t>
            </a:r>
            <a:endParaRPr lang="fr-FR" sz="3600" u="none" dirty="0">
              <a:solidFill>
                <a:srgbClr val="000000"/>
              </a:solidFill>
              <a:latin typeface="Fredoka On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885467" y="5087586"/>
            <a:ext cx="8293143" cy="566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fr-FR" sz="3600" dirty="0">
                <a:solidFill>
                  <a:srgbClr val="000000"/>
                </a:solidFill>
                <a:latin typeface="Fredoka One"/>
              </a:rPr>
              <a:t>Musique et Danse</a:t>
            </a:r>
            <a:endParaRPr lang="fr-FR" sz="3600" u="none" dirty="0">
              <a:solidFill>
                <a:srgbClr val="000000"/>
              </a:solidFill>
              <a:latin typeface="Fredoka One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DD92C5A7-271D-A4D1-C840-71512DBD3E5D}"/>
              </a:ext>
            </a:extLst>
          </p:cNvPr>
          <p:cNvSpPr txBox="1"/>
          <p:nvPr/>
        </p:nvSpPr>
        <p:spPr>
          <a:xfrm>
            <a:off x="5885467" y="6197745"/>
            <a:ext cx="8293143" cy="566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fr-FR" sz="3600" dirty="0">
                <a:solidFill>
                  <a:srgbClr val="000000"/>
                </a:solidFill>
                <a:latin typeface="Fredoka One"/>
              </a:rPr>
              <a:t>Comédie</a:t>
            </a:r>
            <a:endParaRPr lang="fr-FR" sz="3600" u="none" dirty="0">
              <a:solidFill>
                <a:srgbClr val="000000"/>
              </a:solidFill>
              <a:latin typeface="Fredoka One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A351AFE-F238-17F4-E94C-9BAE9EC6B537}"/>
              </a:ext>
            </a:extLst>
          </p:cNvPr>
          <p:cNvSpPr txBox="1"/>
          <p:nvPr/>
        </p:nvSpPr>
        <p:spPr>
          <a:xfrm>
            <a:off x="5829395" y="7455932"/>
            <a:ext cx="10632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834695">
            <a:off x="12756428" y="6024382"/>
            <a:ext cx="8338090" cy="7254138"/>
          </a:xfrm>
          <a:prstGeom prst="rect">
            <a:avLst/>
          </a:prstGeom>
        </p:spPr>
      </p:pic>
      <p:sp>
        <p:nvSpPr>
          <p:cNvPr id="5" name="TextBox 11">
            <a:extLst>
              <a:ext uri="{FF2B5EF4-FFF2-40B4-BE49-F238E27FC236}">
                <a16:creationId xmlns:a16="http://schemas.microsoft.com/office/drawing/2014/main" id="{3138D016-A271-567E-B599-4BEDF35EA01E}"/>
              </a:ext>
            </a:extLst>
          </p:cNvPr>
          <p:cNvSpPr txBox="1"/>
          <p:nvPr/>
        </p:nvSpPr>
        <p:spPr>
          <a:xfrm>
            <a:off x="5885467" y="7308966"/>
            <a:ext cx="8293143" cy="566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fr-FR" sz="3600" u="none" dirty="0">
                <a:solidFill>
                  <a:srgbClr val="000000"/>
                </a:solidFill>
                <a:latin typeface="Fredoka One"/>
              </a:rPr>
              <a:t>Jeux-vidéos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83C27642-A8D1-215C-4E11-DE6DE7481489}"/>
              </a:ext>
            </a:extLst>
          </p:cNvPr>
          <p:cNvSpPr txBox="1"/>
          <p:nvPr/>
        </p:nvSpPr>
        <p:spPr>
          <a:xfrm>
            <a:off x="5885467" y="8417672"/>
            <a:ext cx="8293143" cy="566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fr-FR" sz="3600" dirty="0">
                <a:solidFill>
                  <a:srgbClr val="000000"/>
                </a:solidFill>
                <a:latin typeface="Fredoka One"/>
              </a:rPr>
              <a:t>Restauration</a:t>
            </a:r>
            <a:endParaRPr lang="fr-FR" sz="3600" u="none" dirty="0">
              <a:solidFill>
                <a:srgbClr val="000000"/>
              </a:solidFill>
              <a:latin typeface="Fredoka One"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9F57495-AFB4-8816-497C-B3550B58ABAA}"/>
              </a:ext>
            </a:extLst>
          </p:cNvPr>
          <p:cNvCxnSpPr>
            <a:cxnSpLocks/>
          </p:cNvCxnSpPr>
          <p:nvPr/>
        </p:nvCxnSpPr>
        <p:spPr>
          <a:xfrm flipH="1">
            <a:off x="3527284" y="3195500"/>
            <a:ext cx="2438400" cy="6570749"/>
          </a:xfrm>
          <a:prstGeom prst="line">
            <a:avLst/>
          </a:prstGeom>
          <a:ln w="76200">
            <a:solidFill>
              <a:srgbClr val="F59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08A0943-944A-8676-8538-72311EAFDEC4}"/>
              </a:ext>
            </a:extLst>
          </p:cNvPr>
          <p:cNvCxnSpPr>
            <a:cxnSpLocks/>
          </p:cNvCxnSpPr>
          <p:nvPr/>
        </p:nvCxnSpPr>
        <p:spPr>
          <a:xfrm flipH="1">
            <a:off x="3980667" y="3195500"/>
            <a:ext cx="2438400" cy="6570749"/>
          </a:xfrm>
          <a:prstGeom prst="line">
            <a:avLst/>
          </a:prstGeom>
          <a:ln w="76200">
            <a:solidFill>
              <a:srgbClr val="F59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07E639A2-772E-2877-ACF5-8B518159FBF5}"/>
              </a:ext>
            </a:extLst>
          </p:cNvPr>
          <p:cNvCxnSpPr>
            <a:cxnSpLocks/>
          </p:cNvCxnSpPr>
          <p:nvPr/>
        </p:nvCxnSpPr>
        <p:spPr>
          <a:xfrm flipH="1">
            <a:off x="4490205" y="3195500"/>
            <a:ext cx="2438400" cy="6570749"/>
          </a:xfrm>
          <a:prstGeom prst="line">
            <a:avLst/>
          </a:prstGeom>
          <a:ln w="76200">
            <a:solidFill>
              <a:srgbClr val="F59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5CC658C-AD7B-E20B-D4E8-E59072C94B1B}"/>
              </a:ext>
            </a:extLst>
          </p:cNvPr>
          <p:cNvCxnSpPr>
            <a:cxnSpLocks/>
          </p:cNvCxnSpPr>
          <p:nvPr/>
        </p:nvCxnSpPr>
        <p:spPr>
          <a:xfrm flipH="1">
            <a:off x="4990139" y="3195500"/>
            <a:ext cx="2438400" cy="6570749"/>
          </a:xfrm>
          <a:prstGeom prst="line">
            <a:avLst/>
          </a:prstGeom>
          <a:ln w="76200">
            <a:solidFill>
              <a:srgbClr val="F59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2B5EAD60-F73D-EB1B-49DF-7B61C0F3A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703450"/>
            <a:ext cx="6025971" cy="555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97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1017285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fr-FR" sz="6000" dirty="0">
                <a:solidFill>
                  <a:srgbClr val="000000"/>
                </a:solidFill>
                <a:latin typeface="Fredoka One"/>
              </a:rPr>
              <a:t>L’organisation de l’événement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462016"/>
            <a:ext cx="8293143" cy="566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fr-FR" sz="3600" u="none" dirty="0">
                <a:solidFill>
                  <a:srgbClr val="000000"/>
                </a:solidFill>
                <a:latin typeface="Fredoka One"/>
              </a:rPr>
              <a:t>Penser à la sécurité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830798"/>
            <a:ext cx="8293143" cy="566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fr-FR" sz="3600">
                <a:solidFill>
                  <a:srgbClr val="000000"/>
                </a:solidFill>
                <a:latin typeface="Fredoka One"/>
              </a:rPr>
              <a:t>E</a:t>
            </a:r>
            <a:r>
              <a:rPr lang="fr-FR" sz="3600" u="none">
                <a:solidFill>
                  <a:srgbClr val="000000"/>
                </a:solidFill>
                <a:latin typeface="Fredoka One"/>
              </a:rPr>
              <a:t>viter les débordements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DD92C5A7-271D-A4D1-C840-71512DBD3E5D}"/>
              </a:ext>
            </a:extLst>
          </p:cNvPr>
          <p:cNvSpPr txBox="1"/>
          <p:nvPr/>
        </p:nvSpPr>
        <p:spPr>
          <a:xfrm>
            <a:off x="1034922" y="7199580"/>
            <a:ext cx="8293143" cy="566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fr-FR" sz="3600">
                <a:solidFill>
                  <a:srgbClr val="000000"/>
                </a:solidFill>
                <a:latin typeface="Fredoka One"/>
              </a:rPr>
              <a:t>Un responsable par zone</a:t>
            </a:r>
            <a:endParaRPr lang="fr-FR" sz="3600" u="none">
              <a:solidFill>
                <a:srgbClr val="000000"/>
              </a:solidFill>
              <a:latin typeface="Fredoka One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A351AFE-F238-17F4-E94C-9BAE9EC6B537}"/>
              </a:ext>
            </a:extLst>
          </p:cNvPr>
          <p:cNvSpPr txBox="1"/>
          <p:nvPr/>
        </p:nvSpPr>
        <p:spPr>
          <a:xfrm>
            <a:off x="5316416" y="7493949"/>
            <a:ext cx="10632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BBE45654-7ACC-9044-F6F6-C7229F17A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0462" y="2695575"/>
            <a:ext cx="3267075" cy="489585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2886C298-1895-173E-57C5-5DB9A787B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665" y="2772489"/>
            <a:ext cx="6116618" cy="611661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776060">
            <a:off x="12219516" y="-1981356"/>
            <a:ext cx="8338090" cy="725413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1873312">
            <a:off x="9215150" y="6303319"/>
            <a:ext cx="10799215" cy="1064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28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97628" y="0"/>
            <a:ext cx="7661672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0"/>
            <a:ext cx="7895272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122</Words>
  <Application>Microsoft Office PowerPoint</Application>
  <PresentationFormat>Personnalisé</PresentationFormat>
  <Paragraphs>45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Arial</vt:lpstr>
      <vt:lpstr>Fredoka One</vt:lpstr>
      <vt:lpstr>Overpass</vt:lpstr>
      <vt:lpstr>Calibri</vt:lpstr>
      <vt:lpstr>Overpass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culturo</dc:title>
  <dc:creator>agath</dc:creator>
  <cp:lastModifiedBy>Agathe MOSNIER</cp:lastModifiedBy>
  <cp:revision>6</cp:revision>
  <dcterms:created xsi:type="dcterms:W3CDTF">2006-08-16T00:00:00Z</dcterms:created>
  <dcterms:modified xsi:type="dcterms:W3CDTF">2022-11-14T17:48:02Z</dcterms:modified>
  <dc:identifier>DAFRb3ZYo7k</dc:identifier>
</cp:coreProperties>
</file>